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</p:sldMasterIdLst>
  <p:notesMasterIdLst>
    <p:notesMasterId r:id="rId13"/>
  </p:notesMasterIdLst>
  <p:handoutMasterIdLst>
    <p:handoutMasterId r:id="rId14"/>
  </p:handoutMasterIdLst>
  <p:sldIdLst>
    <p:sldId id="262" r:id="rId2"/>
    <p:sldId id="257" r:id="rId3"/>
    <p:sldId id="258" r:id="rId4"/>
    <p:sldId id="259" r:id="rId5"/>
    <p:sldId id="263" r:id="rId6"/>
    <p:sldId id="264" r:id="rId7"/>
    <p:sldId id="265" r:id="rId8"/>
    <p:sldId id="266" r:id="rId9"/>
    <p:sldId id="267" r:id="rId10"/>
    <p:sldId id="268" r:id="rId11"/>
    <p:sldId id="261" r:id="rId12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9968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26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7B3FAE5-33D5-435B-8CB6-5A0474382AC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r>
              <a:rPr lang="en-US"/>
              <a:t>Windsor Veterinary Hospital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F2B4AD-4515-4CEE-B761-3685910DFDE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C9295B84-8A97-4F04-BFDE-61DBBDE9E76A}" type="datetimeFigureOut">
              <a:rPr lang="en-US" smtClean="0"/>
              <a:t>5/21/2019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35BD29-4077-4D61-BB52-1721BBAB899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r>
              <a:rPr lang="en-US"/>
              <a:t>Your Name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E42575-0024-48E5-BD89-1967FFDBC65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BD27DE9E-35FF-4C39-837E-7A7125FE6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416187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r>
              <a:rPr lang="en-US"/>
              <a:t>Windsor Veterinary Hospital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CE0A47E5-9BC3-4478-9EE1-6473F1F5A9F2}" type="datetimeFigureOut">
              <a:rPr lang="en-US" smtClean="0"/>
              <a:t>5/21/2019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r>
              <a:rPr lang="en-US"/>
              <a:t>Your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501B9079-A921-4FCB-B019-785FE02944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361896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Windsor Veterinary Hospital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Your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1B9079-A921-4FCB-B019-785FE029447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8371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Windsor Veterinary Hospital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B6F89-1FD6-42A3-B225-F40319E5C5D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2080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Windsor Veterinary Hospital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Your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1B9079-A921-4FCB-B019-785FE029447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1716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Windsor Veterinary Hospital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Your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1B9079-A921-4FCB-B019-785FE029447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7026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Windsor Veterinary Hospital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Your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1B9079-A921-4FCB-B019-785FE029447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3741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Windsor Veterinary Hospital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Your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1B9079-A921-4FCB-B019-785FE029447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540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Windsor Veterinary Hospital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B6F89-1FD6-42A3-B225-F40319E5C5D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8367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Windsor Veterinary Hospital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B6F89-1FD6-42A3-B225-F40319E5C5D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7407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Windsor Veterinary Hospital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B6F89-1FD6-42A3-B225-F40319E5C5D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030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Windsor Veterinary Hospital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B6F89-1FD6-42A3-B225-F40319E5C5D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675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Windsor Veterinary Hospital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B6F89-1FD6-42A3-B225-F40319E5C5D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600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alphaModFix amt="25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B9156-470C-4FE8-A378-99A981D3D1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3063240"/>
            <a:ext cx="10085832" cy="2387600"/>
          </a:xfrm>
        </p:spPr>
        <p:txBody>
          <a:bodyPr anchor="b"/>
          <a:lstStyle>
            <a:lvl1pPr algn="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73D925-89A2-4BB0-9E75-DF49B55EE2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1248" y="5550408"/>
            <a:ext cx="10085832" cy="960120"/>
          </a:xfrm>
        </p:spPr>
        <p:txBody>
          <a:bodyPr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76BFF9-CC27-42CA-9E3B-A1C4912167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10/4/2021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25F6A2-ACCF-4141-AD4C-E77BF84C23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Windsor Veterinary Hospital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132D3F-3492-41BB-811D-93E2CEF099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7AE89-0CF1-4F85-B0D6-8C538C03FF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502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zoom/>
      </p:transition>
    </mc:Choice>
    <mc:Fallback xmlns="">
      <p:transition spd="slow">
        <p:zo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C5485D7-D0BB-435B-A4FD-9DF018828D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10/4/2021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78C27B3-13E1-4A5A-BA3C-A8A5FAD683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Windsor Veterinary Hospital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5DC083-294D-41AD-AE89-623FD9FA7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7AE89-0CF1-4F85-B0D6-8C538C03FF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866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zoom/>
      </p:transition>
    </mc:Choice>
    <mc:Fallback xmlns="">
      <p:transition spd="slow">
        <p:zo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A41577-1C8C-4C6E-A4D4-4CC45147B6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CDCE9B-30F0-4970-A246-2FB8435304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F0B35E-39BC-46ED-BC06-B370A4833D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7F2CA6-B363-46AD-A8A9-D3256E8F4A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10/4/2021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23FCB3-05A6-444C-AE3C-49BD11411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Windsor Veterinary Hospital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A4E707-59C9-48B2-986E-683369D97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7AE89-0CF1-4F85-B0D6-8C538C03FF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299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zoom/>
      </p:transition>
    </mc:Choice>
    <mc:Fallback xmlns="">
      <p:transition spd="slow">
        <p:zo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86FA3-87D2-41A4-A42C-C234E02958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A9784A7-5F44-4C7F-8981-2E9DD14076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FC6307-D491-4277-A874-D7C8DE9F51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537FAA-79EF-4983-AE6D-C01D96FF8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10/4/2021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28ED74-9E92-4668-A1A2-B5A02FDEA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Windsor Veterinary Hospital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2061A-890B-4ADF-9629-FCC8F77EC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7AE89-0CF1-4F85-B0D6-8C538C03FF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88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zoom/>
      </p:transition>
    </mc:Choice>
    <mc:Fallback xmlns="">
      <p:transition spd="slow">
        <p:zo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4D8-725D-4979-AE46-C5D3B3A60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195B0B-BA04-4225-BD59-50647561FA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E47EC4-D8F3-4085-89EB-0E6DD4E24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10/4/2021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2CDC5A-7C75-41A2-9F00-D4389475DF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Windsor Veterinary Hospital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A37E33-E461-454F-9F98-704ECD424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7AE89-0CF1-4F85-B0D6-8C538C03FF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153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zoom/>
      </p:transition>
    </mc:Choice>
    <mc:Fallback xmlns="">
      <p:transition spd="slow">
        <p:zo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61A774-F40A-4AFF-B02D-746F8FAEB6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3B8E80-6810-4260-8292-61717B6FA0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CCC6EB-1211-4238-ACAA-87A85F2849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10/4/2021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420C81-4062-47B0-81CE-F54F631E0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Windsor Veterinary Hospital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CDA18C-A5A4-43F3-BDF3-C7B24BFB5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7AE89-0CF1-4F85-B0D6-8C538C03FF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951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zoom/>
      </p:transition>
    </mc:Choice>
    <mc:Fallback xmlns="">
      <p:transition spd="slow">
        <p:zo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1C8643-5328-41E9-A010-0492F36A7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DC49CFD-C11F-49A6-9135-4AA874EB970A}"/>
              </a:ext>
            </a:extLst>
          </p:cNvPr>
          <p:cNvSpPr/>
          <p:nvPr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BD180-1102-4AC9-88B8-06A8BB41BF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A98D50-6B13-465B-AA57-6D2D6E9F5E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10/4/2021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010278-0767-45E4-A301-D8BD184E9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Windsor Veterinary Hospital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65D790-D79F-4F2A-8FF4-B41307ABC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6B7AE89-0CF1-4F85-B0D6-8C538C03FFD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749E0BB-33F7-4A63-B9E0-CE4DB13D62C8}"/>
              </a:ext>
            </a:extLst>
          </p:cNvPr>
          <p:cNvSpPr/>
          <p:nvPr/>
        </p:nvSpPr>
        <p:spPr>
          <a:xfrm>
            <a:off x="-1071" y="2486"/>
            <a:ext cx="12192000" cy="3368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02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zoom/>
      </p:transition>
    </mc:Choice>
    <mc:Fallback xmlns="">
      <p:transition spd="slow">
        <p:zo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9F9D3A-1A49-4582-8293-C9A0D399D7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F9396FE-FB55-4386-BC36-2E7F8A525BC5}"/>
              </a:ext>
            </a:extLst>
          </p:cNvPr>
          <p:cNvSpPr/>
          <p:nvPr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BEF180-667E-4078-8ECA-CFE102BB92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D90975-1881-433D-83BA-E804ECBCB4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10/4/2021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2C655D-6FD3-4EE4-923F-B4B2228041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Windsor Veterinary Hospital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D3E257-19D6-4075-A3A0-2284F6534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6B7AE89-0CF1-4F85-B0D6-8C538C03FF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569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zoom/>
      </p:transition>
    </mc:Choice>
    <mc:Fallback xmlns="">
      <p:transition spd="slow">
        <p:zo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DC3A82-E1DE-4B1B-B7B3-FC26CA759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5448"/>
            <a:ext cx="10515600" cy="1289304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C400B03-0161-45E9-871B-A099309FF619}"/>
              </a:ext>
            </a:extLst>
          </p:cNvPr>
          <p:cNvSpPr/>
          <p:nvPr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9D6CEA6-3364-4D02-8B9B-6943ACF71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10/4/2021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0C2755-111A-481B-BA83-54FF86BA4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Windsor Veterinary Hospital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7811EF-AE24-4922-B210-816934E4FC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6B7AE89-0CF1-4F85-B0D6-8C538C03FFD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able Placeholder 6">
            <a:extLst>
              <a:ext uri="{FF2B5EF4-FFF2-40B4-BE49-F238E27FC236}">
                <a16:creationId xmlns:a16="http://schemas.microsoft.com/office/drawing/2014/main" id="{F0C478BB-5448-4A98-8395-B2BE95372A5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838200" y="1618488"/>
            <a:ext cx="10515600" cy="4325112"/>
          </a:xfrm>
        </p:spPr>
        <p:txBody>
          <a:bodyPr/>
          <a:lstStyle/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524818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zoom/>
      </p:transition>
    </mc:Choice>
    <mc:Fallback xmlns="">
      <p:transition spd="slow">
        <p:zo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DC3A82-E1DE-4B1B-B7B3-FC26CA759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5448"/>
            <a:ext cx="10515600" cy="758952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C400B03-0161-45E9-871B-A099309FF619}"/>
              </a:ext>
            </a:extLst>
          </p:cNvPr>
          <p:cNvSpPr/>
          <p:nvPr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9D6CEA6-3364-4D02-8B9B-6943ACF71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10/4/2021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0C2755-111A-481B-BA83-54FF86BA4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Windsor Veterinary Hospital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7811EF-AE24-4922-B210-816934E4FC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6B7AE89-0CF1-4F85-B0D6-8C538C03FFD6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930E9E79-658E-4BC5-A020-DFDC57BA58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199" y="914400"/>
            <a:ext cx="10515599" cy="535577"/>
          </a:xfrm>
        </p:spPr>
        <p:txBody>
          <a:bodyPr anchor="ctr"/>
          <a:lstStyle>
            <a:lvl1pPr marL="0" indent="0" algn="l">
              <a:buNone/>
              <a:defRPr sz="2400" i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36404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zoom/>
      </p:transition>
    </mc:Choice>
    <mc:Fallback xmlns="">
      <p:transition spd="slow">
        <p:zo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BFA45DE-F09C-4DFE-8F50-A40C0B9B6008}"/>
              </a:ext>
            </a:extLst>
          </p:cNvPr>
          <p:cNvSpPr/>
          <p:nvPr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2C37AD5-6FE8-4E7E-9D9B-3B8B6FD3E9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03F803-7AEE-4F05-B69C-FA47D3BC12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4C67F8-33D3-4E0E-937B-8649D93078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71A665-1C51-40DD-B787-78AD6719C4C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10/4/2021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05419A-E86A-4E9B-800D-4E37908F7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Windsor Veterinary Hospital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25804A-6C2D-4BEC-8101-0D4A4C434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6B7AE89-0CF1-4F85-B0D6-8C538C03FF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326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zoom/>
      </p:transition>
    </mc:Choice>
    <mc:Fallback xmlns="">
      <p:transition spd="slow">
        <p:zo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Smal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BFA45DE-F09C-4DFE-8F50-A40C0B9B6008}"/>
              </a:ext>
            </a:extLst>
          </p:cNvPr>
          <p:cNvSpPr/>
          <p:nvPr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2C37AD5-6FE8-4E7E-9D9B-3B8B6FD3E9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03F803-7AEE-4F05-B69C-FA47D3BC12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4C67F8-33D3-4E0E-937B-8649D93078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71A665-1C51-40DD-B787-78AD6719C4C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10/4/2021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05419A-E86A-4E9B-800D-4E37908F7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Windsor Veterinary Hospital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25804A-6C2D-4BEC-8101-0D4A4C434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6B7AE89-0CF1-4F85-B0D6-8C538C03FF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394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zoom/>
      </p:transition>
    </mc:Choice>
    <mc:Fallback xmlns="">
      <p:transition spd="slow">
        <p:zo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96B58-6CCD-4436-BCA2-6E604F7F52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271BB0-69CE-4FA5-A61B-7A42BEA595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3E6116-D740-47BF-AB78-D78CE7E688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940465-C731-43B5-B569-EAED7887A4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98C6973-4934-4CDA-B0F7-0C3DAC9CA84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247E9DD-1F9B-4717-9879-1107D0C85E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10/4/2021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97BA8-46D4-4ECB-B089-48CB8E06F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Windsor Veterinary Hospital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DD734AD-CFFA-4415-A380-F20135433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7AE89-0CF1-4F85-B0D6-8C538C03FF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840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zoom/>
      </p:transition>
    </mc:Choice>
    <mc:Fallback xmlns="">
      <p:transition spd="slow">
        <p:zo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E43B80-760C-4646-9B6D-25AA19FA8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53A52D6-C854-4BF7-BDDC-7EBC805F3F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10/4/2021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B26D12-9A79-4CA6-9E19-27F75F2B2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Windsor Veterinary Hospital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5D2083-8434-43A7-A0F9-D444B0DA6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7AE89-0CF1-4F85-B0D6-8C538C03FF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667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zoom/>
      </p:transition>
    </mc:Choice>
    <mc:Fallback xmlns="">
      <p:transition spd="slow">
        <p:zo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95A778-BACA-4D48-967A-150809767F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07BF74-5599-4D31-871F-87BE86077F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5FC514-06B8-45DA-A30D-53D5636A36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10/4/2021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B957CD-9160-4082-A901-E3F6172D43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Windsor Veterinary Hospital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9AD53B-BB05-470E-A85A-6F74F60652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7AE89-0CF1-4F85-B0D6-8C538C03FF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359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zoom/>
      </p:transition>
    </mc:Choice>
    <mc:Fallback xmlns="">
      <p:transition spd="slow">
        <p:zoom/>
      </p:transition>
    </mc:Fallback>
  </mc:AlternateConten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E8810-43A1-4295-90E5-7093A9F0DB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Windsor Veterinary Hospital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5FEAFB-F65F-44BF-AA66-7818A09900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Your Name</a:t>
            </a:r>
          </a:p>
        </p:txBody>
      </p:sp>
      <p:sp>
        <p:nvSpPr>
          <p:cNvPr id="4" name="Freeform: Shape 3" descr="Cross-shaped hospital logo with initials WVH">
            <a:extLst>
              <a:ext uri="{FF2B5EF4-FFF2-40B4-BE49-F238E27FC236}">
                <a16:creationId xmlns:a16="http://schemas.microsoft.com/office/drawing/2014/main" id="{2466C742-E307-4E02-80D7-A6DBAC337764}"/>
              </a:ext>
            </a:extLst>
          </p:cNvPr>
          <p:cNvSpPr/>
          <p:nvPr/>
        </p:nvSpPr>
        <p:spPr>
          <a:xfrm>
            <a:off x="8330484" y="609600"/>
            <a:ext cx="2590800" cy="2590800"/>
          </a:xfrm>
          <a:custGeom>
            <a:avLst/>
            <a:gdLst/>
            <a:ahLst/>
            <a:cxnLst/>
            <a:rect l="l" t="t" r="r" b="b"/>
            <a:pathLst>
              <a:path w="2590800" h="2590800">
                <a:moveTo>
                  <a:pt x="1660500" y="1037210"/>
                </a:moveTo>
                <a:lnTo>
                  <a:pt x="1660500" y="1045768"/>
                </a:lnTo>
                <a:cubicBezTo>
                  <a:pt x="1674639" y="1046512"/>
                  <a:pt x="1686173" y="1048496"/>
                  <a:pt x="1695102" y="1051721"/>
                </a:cubicBezTo>
                <a:cubicBezTo>
                  <a:pt x="1704032" y="1054945"/>
                  <a:pt x="1711846" y="1060154"/>
                  <a:pt x="1718543" y="1067348"/>
                </a:cubicBezTo>
                <a:cubicBezTo>
                  <a:pt x="1726480" y="1075285"/>
                  <a:pt x="1731813" y="1085331"/>
                  <a:pt x="1734542" y="1097485"/>
                </a:cubicBezTo>
                <a:cubicBezTo>
                  <a:pt x="1737270" y="1109640"/>
                  <a:pt x="1738635" y="1128491"/>
                  <a:pt x="1738635" y="1154040"/>
                </a:cubicBezTo>
                <a:lnTo>
                  <a:pt x="1738635" y="1428256"/>
                </a:lnTo>
                <a:cubicBezTo>
                  <a:pt x="1738635" y="1453805"/>
                  <a:pt x="1737270" y="1472656"/>
                  <a:pt x="1734542" y="1484811"/>
                </a:cubicBezTo>
                <a:cubicBezTo>
                  <a:pt x="1731813" y="1496965"/>
                  <a:pt x="1726480" y="1507011"/>
                  <a:pt x="1718543" y="1514948"/>
                </a:cubicBezTo>
                <a:cubicBezTo>
                  <a:pt x="1711846" y="1521894"/>
                  <a:pt x="1704094" y="1527041"/>
                  <a:pt x="1695288" y="1530389"/>
                </a:cubicBezTo>
                <a:cubicBezTo>
                  <a:pt x="1686483" y="1533738"/>
                  <a:pt x="1674886" y="1535784"/>
                  <a:pt x="1660500" y="1536529"/>
                </a:cubicBezTo>
                <a:lnTo>
                  <a:pt x="1660500" y="1545086"/>
                </a:lnTo>
                <a:lnTo>
                  <a:pt x="1898253" y="1545086"/>
                </a:lnTo>
                <a:lnTo>
                  <a:pt x="1898253" y="1536529"/>
                </a:lnTo>
                <a:cubicBezTo>
                  <a:pt x="1883866" y="1535784"/>
                  <a:pt x="1872270" y="1533738"/>
                  <a:pt x="1863464" y="1530389"/>
                </a:cubicBezTo>
                <a:cubicBezTo>
                  <a:pt x="1854659" y="1527041"/>
                  <a:pt x="1846907" y="1521894"/>
                  <a:pt x="1840210" y="1514948"/>
                </a:cubicBezTo>
                <a:cubicBezTo>
                  <a:pt x="1832520" y="1507011"/>
                  <a:pt x="1827249" y="1496903"/>
                  <a:pt x="1824397" y="1484625"/>
                </a:cubicBezTo>
                <a:cubicBezTo>
                  <a:pt x="1821544" y="1472346"/>
                  <a:pt x="1820118" y="1453557"/>
                  <a:pt x="1820118" y="1428256"/>
                </a:cubicBezTo>
                <a:lnTo>
                  <a:pt x="1820118" y="1290962"/>
                </a:lnTo>
                <a:lnTo>
                  <a:pt x="2084288" y="1290962"/>
                </a:lnTo>
                <a:lnTo>
                  <a:pt x="2084288" y="1428256"/>
                </a:lnTo>
                <a:cubicBezTo>
                  <a:pt x="2084288" y="1453805"/>
                  <a:pt x="2082862" y="1472656"/>
                  <a:pt x="2080009" y="1484811"/>
                </a:cubicBezTo>
                <a:cubicBezTo>
                  <a:pt x="2077157" y="1496965"/>
                  <a:pt x="2071886" y="1507011"/>
                  <a:pt x="2064196" y="1514948"/>
                </a:cubicBezTo>
                <a:cubicBezTo>
                  <a:pt x="2057251" y="1521894"/>
                  <a:pt x="2049376" y="1527041"/>
                  <a:pt x="2040570" y="1530389"/>
                </a:cubicBezTo>
                <a:cubicBezTo>
                  <a:pt x="2031764" y="1533738"/>
                  <a:pt x="2020168" y="1535784"/>
                  <a:pt x="2005781" y="1536529"/>
                </a:cubicBezTo>
                <a:lnTo>
                  <a:pt x="2005781" y="1545086"/>
                </a:lnTo>
                <a:lnTo>
                  <a:pt x="2243534" y="1545086"/>
                </a:lnTo>
                <a:lnTo>
                  <a:pt x="2243534" y="1536529"/>
                </a:lnTo>
                <a:cubicBezTo>
                  <a:pt x="2229395" y="1535784"/>
                  <a:pt x="2217923" y="1533738"/>
                  <a:pt x="2209118" y="1530389"/>
                </a:cubicBezTo>
                <a:cubicBezTo>
                  <a:pt x="2200312" y="1527041"/>
                  <a:pt x="2192436" y="1521894"/>
                  <a:pt x="2185491" y="1514948"/>
                </a:cubicBezTo>
                <a:cubicBezTo>
                  <a:pt x="2177802" y="1506763"/>
                  <a:pt x="2172531" y="1496593"/>
                  <a:pt x="2169678" y="1484439"/>
                </a:cubicBezTo>
                <a:cubicBezTo>
                  <a:pt x="2166826" y="1472284"/>
                  <a:pt x="2165399" y="1453557"/>
                  <a:pt x="2165399" y="1428256"/>
                </a:cubicBezTo>
                <a:lnTo>
                  <a:pt x="2165399" y="1154040"/>
                </a:lnTo>
                <a:cubicBezTo>
                  <a:pt x="2165399" y="1128739"/>
                  <a:pt x="2166826" y="1109950"/>
                  <a:pt x="2169678" y="1097672"/>
                </a:cubicBezTo>
                <a:cubicBezTo>
                  <a:pt x="2172531" y="1085393"/>
                  <a:pt x="2177802" y="1075285"/>
                  <a:pt x="2185491" y="1067348"/>
                </a:cubicBezTo>
                <a:cubicBezTo>
                  <a:pt x="2192436" y="1060154"/>
                  <a:pt x="2200312" y="1054945"/>
                  <a:pt x="2209118" y="1051721"/>
                </a:cubicBezTo>
                <a:cubicBezTo>
                  <a:pt x="2217923" y="1048496"/>
                  <a:pt x="2229395" y="1046512"/>
                  <a:pt x="2243534" y="1045768"/>
                </a:cubicBezTo>
                <a:lnTo>
                  <a:pt x="2243534" y="1037210"/>
                </a:lnTo>
                <a:lnTo>
                  <a:pt x="2005781" y="1037210"/>
                </a:lnTo>
                <a:lnTo>
                  <a:pt x="2005781" y="1045768"/>
                </a:lnTo>
                <a:cubicBezTo>
                  <a:pt x="2020168" y="1046512"/>
                  <a:pt x="2031764" y="1048496"/>
                  <a:pt x="2040570" y="1051721"/>
                </a:cubicBezTo>
                <a:cubicBezTo>
                  <a:pt x="2049376" y="1054945"/>
                  <a:pt x="2057251" y="1060154"/>
                  <a:pt x="2064196" y="1067348"/>
                </a:cubicBezTo>
                <a:cubicBezTo>
                  <a:pt x="2071886" y="1075285"/>
                  <a:pt x="2077157" y="1085331"/>
                  <a:pt x="2080009" y="1097485"/>
                </a:cubicBezTo>
                <a:cubicBezTo>
                  <a:pt x="2082862" y="1109640"/>
                  <a:pt x="2084288" y="1128491"/>
                  <a:pt x="2084288" y="1154040"/>
                </a:cubicBezTo>
                <a:lnTo>
                  <a:pt x="2084288" y="1273475"/>
                </a:lnTo>
                <a:lnTo>
                  <a:pt x="1820118" y="1273475"/>
                </a:lnTo>
                <a:lnTo>
                  <a:pt x="1820118" y="1154040"/>
                </a:lnTo>
                <a:cubicBezTo>
                  <a:pt x="1820118" y="1128739"/>
                  <a:pt x="1821544" y="1109950"/>
                  <a:pt x="1824397" y="1097672"/>
                </a:cubicBezTo>
                <a:cubicBezTo>
                  <a:pt x="1827249" y="1085393"/>
                  <a:pt x="1832520" y="1075285"/>
                  <a:pt x="1840210" y="1067348"/>
                </a:cubicBezTo>
                <a:cubicBezTo>
                  <a:pt x="1847155" y="1060154"/>
                  <a:pt x="1855031" y="1054945"/>
                  <a:pt x="1863836" y="1051721"/>
                </a:cubicBezTo>
                <a:cubicBezTo>
                  <a:pt x="1872642" y="1048496"/>
                  <a:pt x="1884114" y="1046512"/>
                  <a:pt x="1898253" y="1045768"/>
                </a:cubicBezTo>
                <a:lnTo>
                  <a:pt x="1898253" y="1037210"/>
                </a:lnTo>
                <a:close/>
                <a:moveTo>
                  <a:pt x="315168" y="1037210"/>
                </a:moveTo>
                <a:lnTo>
                  <a:pt x="315168" y="1045768"/>
                </a:lnTo>
                <a:cubicBezTo>
                  <a:pt x="327819" y="1046760"/>
                  <a:pt x="337616" y="1048124"/>
                  <a:pt x="344562" y="1049860"/>
                </a:cubicBezTo>
                <a:cubicBezTo>
                  <a:pt x="351507" y="1051597"/>
                  <a:pt x="357956" y="1054449"/>
                  <a:pt x="363909" y="1058418"/>
                </a:cubicBezTo>
                <a:cubicBezTo>
                  <a:pt x="371351" y="1063131"/>
                  <a:pt x="377676" y="1069580"/>
                  <a:pt x="382885" y="1077766"/>
                </a:cubicBezTo>
                <a:cubicBezTo>
                  <a:pt x="388094" y="1085951"/>
                  <a:pt x="394543" y="1099222"/>
                  <a:pt x="402233" y="1117577"/>
                </a:cubicBezTo>
                <a:lnTo>
                  <a:pt x="413395" y="1144738"/>
                </a:lnTo>
                <a:lnTo>
                  <a:pt x="579710" y="1545086"/>
                </a:lnTo>
                <a:lnTo>
                  <a:pt x="596453" y="1545086"/>
                </a:lnTo>
                <a:lnTo>
                  <a:pt x="730771" y="1148831"/>
                </a:lnTo>
                <a:lnTo>
                  <a:pt x="863228" y="1545086"/>
                </a:lnTo>
                <a:lnTo>
                  <a:pt x="878483" y="1545086"/>
                </a:lnTo>
                <a:lnTo>
                  <a:pt x="1031404" y="1174504"/>
                </a:lnTo>
                <a:cubicBezTo>
                  <a:pt x="1050007" y="1129111"/>
                  <a:pt x="1065510" y="1097734"/>
                  <a:pt x="1077912" y="1080370"/>
                </a:cubicBezTo>
                <a:cubicBezTo>
                  <a:pt x="1086346" y="1068216"/>
                  <a:pt x="1094841" y="1059844"/>
                  <a:pt x="1103399" y="1055256"/>
                </a:cubicBezTo>
                <a:cubicBezTo>
                  <a:pt x="1107678" y="1052961"/>
                  <a:pt x="1112964" y="1051023"/>
                  <a:pt x="1119259" y="1049442"/>
                </a:cubicBezTo>
                <a:lnTo>
                  <a:pt x="1133799" y="1047003"/>
                </a:lnTo>
                <a:lnTo>
                  <a:pt x="1136895" y="1047209"/>
                </a:lnTo>
                <a:cubicBezTo>
                  <a:pt x="1143499" y="1048171"/>
                  <a:pt x="1149499" y="1049612"/>
                  <a:pt x="1154894" y="1051535"/>
                </a:cubicBezTo>
                <a:cubicBezTo>
                  <a:pt x="1165684" y="1055380"/>
                  <a:pt x="1174799" y="1061519"/>
                  <a:pt x="1182241" y="1069952"/>
                </a:cubicBezTo>
                <a:cubicBezTo>
                  <a:pt x="1193899" y="1083347"/>
                  <a:pt x="1209402" y="1114973"/>
                  <a:pt x="1228750" y="1164830"/>
                </a:cubicBezTo>
                <a:lnTo>
                  <a:pt x="1376834" y="1545086"/>
                </a:lnTo>
                <a:lnTo>
                  <a:pt x="1392460" y="1545086"/>
                </a:lnTo>
                <a:lnTo>
                  <a:pt x="1545009" y="1177109"/>
                </a:lnTo>
                <a:cubicBezTo>
                  <a:pt x="1556916" y="1148335"/>
                  <a:pt x="1566279" y="1127065"/>
                  <a:pt x="1573101" y="1113298"/>
                </a:cubicBezTo>
                <a:cubicBezTo>
                  <a:pt x="1579922" y="1099532"/>
                  <a:pt x="1586433" y="1088680"/>
                  <a:pt x="1592634" y="1080742"/>
                </a:cubicBezTo>
                <a:cubicBezTo>
                  <a:pt x="1601812" y="1069580"/>
                  <a:pt x="1611424" y="1061271"/>
                  <a:pt x="1621470" y="1055814"/>
                </a:cubicBezTo>
                <a:cubicBezTo>
                  <a:pt x="1631516" y="1050357"/>
                  <a:pt x="1643360" y="1047008"/>
                  <a:pt x="1657002" y="1045768"/>
                </a:cubicBezTo>
                <a:lnTo>
                  <a:pt x="1657002" y="1037210"/>
                </a:lnTo>
                <a:lnTo>
                  <a:pt x="1491431" y="1037210"/>
                </a:lnTo>
                <a:lnTo>
                  <a:pt x="1491431" y="1045768"/>
                </a:lnTo>
                <a:cubicBezTo>
                  <a:pt x="1500857" y="1045768"/>
                  <a:pt x="1508546" y="1046636"/>
                  <a:pt x="1514500" y="1048372"/>
                </a:cubicBezTo>
                <a:cubicBezTo>
                  <a:pt x="1520453" y="1050109"/>
                  <a:pt x="1525910" y="1053085"/>
                  <a:pt x="1530871" y="1057302"/>
                </a:cubicBezTo>
                <a:cubicBezTo>
                  <a:pt x="1535832" y="1061767"/>
                  <a:pt x="1539800" y="1068092"/>
                  <a:pt x="1542777" y="1076277"/>
                </a:cubicBezTo>
                <a:cubicBezTo>
                  <a:pt x="1545754" y="1084463"/>
                  <a:pt x="1547242" y="1093269"/>
                  <a:pt x="1547242" y="1102694"/>
                </a:cubicBezTo>
                <a:cubicBezTo>
                  <a:pt x="1547242" y="1119562"/>
                  <a:pt x="1539800" y="1146475"/>
                  <a:pt x="1524918" y="1183434"/>
                </a:cubicBezTo>
                <a:lnTo>
                  <a:pt x="1418133" y="1446115"/>
                </a:lnTo>
                <a:lnTo>
                  <a:pt x="1308000" y="1146599"/>
                </a:lnTo>
                <a:cubicBezTo>
                  <a:pt x="1301799" y="1129980"/>
                  <a:pt x="1298079" y="1119190"/>
                  <a:pt x="1296838" y="1114229"/>
                </a:cubicBezTo>
                <a:cubicBezTo>
                  <a:pt x="1295598" y="1109268"/>
                  <a:pt x="1294978" y="1103563"/>
                  <a:pt x="1294978" y="1097113"/>
                </a:cubicBezTo>
                <a:cubicBezTo>
                  <a:pt x="1294978" y="1087936"/>
                  <a:pt x="1297334" y="1079440"/>
                  <a:pt x="1302047" y="1071627"/>
                </a:cubicBezTo>
                <a:cubicBezTo>
                  <a:pt x="1306760" y="1063813"/>
                  <a:pt x="1312962" y="1058046"/>
                  <a:pt x="1320651" y="1054325"/>
                </a:cubicBezTo>
                <a:cubicBezTo>
                  <a:pt x="1328836" y="1050357"/>
                  <a:pt x="1342231" y="1047504"/>
                  <a:pt x="1360834" y="1045768"/>
                </a:cubicBezTo>
                <a:lnTo>
                  <a:pt x="1360834" y="1037210"/>
                </a:lnTo>
                <a:lnTo>
                  <a:pt x="1141164" y="1037210"/>
                </a:lnTo>
                <a:lnTo>
                  <a:pt x="1115268" y="1037210"/>
                </a:lnTo>
                <a:lnTo>
                  <a:pt x="968896" y="1037210"/>
                </a:lnTo>
                <a:lnTo>
                  <a:pt x="968896" y="1045768"/>
                </a:lnTo>
                <a:cubicBezTo>
                  <a:pt x="987003" y="1045768"/>
                  <a:pt x="1000522" y="1048496"/>
                  <a:pt x="1009451" y="1053953"/>
                </a:cubicBezTo>
                <a:cubicBezTo>
                  <a:pt x="1024086" y="1063131"/>
                  <a:pt x="1031404" y="1078758"/>
                  <a:pt x="1031404" y="1100834"/>
                </a:cubicBezTo>
                <a:cubicBezTo>
                  <a:pt x="1031404" y="1121918"/>
                  <a:pt x="1023466" y="1151684"/>
                  <a:pt x="1007591" y="1190131"/>
                </a:cubicBezTo>
                <a:lnTo>
                  <a:pt x="905272" y="1441278"/>
                </a:lnTo>
                <a:lnTo>
                  <a:pt x="813742" y="1146227"/>
                </a:lnTo>
                <a:cubicBezTo>
                  <a:pt x="806797" y="1124151"/>
                  <a:pt x="803324" y="1108648"/>
                  <a:pt x="803324" y="1099718"/>
                </a:cubicBezTo>
                <a:cubicBezTo>
                  <a:pt x="803324" y="1090044"/>
                  <a:pt x="805619" y="1081052"/>
                  <a:pt x="810208" y="1072743"/>
                </a:cubicBezTo>
                <a:cubicBezTo>
                  <a:pt x="814797" y="1064433"/>
                  <a:pt x="820812" y="1058046"/>
                  <a:pt x="828253" y="1053581"/>
                </a:cubicBezTo>
                <a:cubicBezTo>
                  <a:pt x="833958" y="1050357"/>
                  <a:pt x="840097" y="1048248"/>
                  <a:pt x="846671" y="1047256"/>
                </a:cubicBezTo>
                <a:cubicBezTo>
                  <a:pt x="853244" y="1046264"/>
                  <a:pt x="863848" y="1045768"/>
                  <a:pt x="878483" y="1045768"/>
                </a:cubicBezTo>
                <a:lnTo>
                  <a:pt x="878483" y="1037210"/>
                </a:lnTo>
                <a:lnTo>
                  <a:pt x="639241" y="1037210"/>
                </a:lnTo>
                <a:lnTo>
                  <a:pt x="639241" y="1045768"/>
                </a:lnTo>
                <a:cubicBezTo>
                  <a:pt x="652140" y="1045768"/>
                  <a:pt x="662744" y="1047132"/>
                  <a:pt x="671053" y="1049860"/>
                </a:cubicBezTo>
                <a:cubicBezTo>
                  <a:pt x="679363" y="1052589"/>
                  <a:pt x="686742" y="1057178"/>
                  <a:pt x="693192" y="1063627"/>
                </a:cubicBezTo>
                <a:cubicBezTo>
                  <a:pt x="699889" y="1070324"/>
                  <a:pt x="705284" y="1079068"/>
                  <a:pt x="709377" y="1089858"/>
                </a:cubicBezTo>
                <a:cubicBezTo>
                  <a:pt x="713469" y="1100648"/>
                  <a:pt x="715516" y="1111748"/>
                  <a:pt x="715516" y="1123158"/>
                </a:cubicBezTo>
                <a:cubicBezTo>
                  <a:pt x="715516" y="1138537"/>
                  <a:pt x="710307" y="1161854"/>
                  <a:pt x="699889" y="1193108"/>
                </a:cubicBezTo>
                <a:lnTo>
                  <a:pt x="619150" y="1436814"/>
                </a:lnTo>
                <a:lnTo>
                  <a:pt x="503436" y="1154040"/>
                </a:lnTo>
                <a:lnTo>
                  <a:pt x="493762" y="1130972"/>
                </a:lnTo>
                <a:cubicBezTo>
                  <a:pt x="485824" y="1112616"/>
                  <a:pt x="481856" y="1098230"/>
                  <a:pt x="481856" y="1087812"/>
                </a:cubicBezTo>
                <a:cubicBezTo>
                  <a:pt x="481856" y="1079378"/>
                  <a:pt x="483964" y="1071813"/>
                  <a:pt x="488181" y="1065115"/>
                </a:cubicBezTo>
                <a:cubicBezTo>
                  <a:pt x="492398" y="1058418"/>
                  <a:pt x="497855" y="1053581"/>
                  <a:pt x="504552" y="1050605"/>
                </a:cubicBezTo>
                <a:cubicBezTo>
                  <a:pt x="512489" y="1047380"/>
                  <a:pt x="527372" y="1045768"/>
                  <a:pt x="549200" y="1045768"/>
                </a:cubicBezTo>
                <a:lnTo>
                  <a:pt x="549200" y="1037210"/>
                </a:lnTo>
                <a:close/>
                <a:moveTo>
                  <a:pt x="647700" y="0"/>
                </a:moveTo>
                <a:lnTo>
                  <a:pt x="1943100" y="0"/>
                </a:lnTo>
                <a:lnTo>
                  <a:pt x="1943100" y="647700"/>
                </a:lnTo>
                <a:lnTo>
                  <a:pt x="2590800" y="647700"/>
                </a:lnTo>
                <a:lnTo>
                  <a:pt x="2590800" y="1943100"/>
                </a:lnTo>
                <a:lnTo>
                  <a:pt x="1943100" y="1943100"/>
                </a:lnTo>
                <a:lnTo>
                  <a:pt x="1943100" y="2590800"/>
                </a:lnTo>
                <a:lnTo>
                  <a:pt x="647700" y="2590800"/>
                </a:lnTo>
                <a:lnTo>
                  <a:pt x="647700" y="1943100"/>
                </a:lnTo>
                <a:lnTo>
                  <a:pt x="0" y="1943100"/>
                </a:lnTo>
                <a:lnTo>
                  <a:pt x="0" y="647700"/>
                </a:lnTo>
                <a:lnTo>
                  <a:pt x="647700" y="6477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scene3d>
            <a:camera prst="obliqueTopRight"/>
            <a:lightRig rig="threePt" dir="t"/>
          </a:scene3d>
          <a:sp3d extrusionH="1524000">
            <a:bevelT prst="relaxedInset"/>
            <a:extrusionClr>
              <a:schemeClr val="accent3">
                <a:lumMod val="50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400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8521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FAD61-6668-4C16-B5A1-43A2207DBD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 Treat All Small Animals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E7C259-06F5-4C82-9B08-0B7EDB543B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10/4/2021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42D4DC-D17F-4BBE-AECF-803838A73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Windsor Veterinary Hospital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0204C9-8D72-49BF-A6B1-08034A73703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The only person who loves your pets more than we do is you.™</a:t>
            </a:r>
          </a:p>
        </p:txBody>
      </p:sp>
      <p:pic>
        <p:nvPicPr>
          <p:cNvPr id="12" name="Picture 11" descr="Seated man holding a hedgehog and a turtle with an iguana and a parakeet on his knees, a green lizard on his shoulders, and a bearded orange lizard on his head.">
            <a:extLst>
              <a:ext uri="{FF2B5EF4-FFF2-40B4-BE49-F238E27FC236}">
                <a16:creationId xmlns:a16="http://schemas.microsoft.com/office/drawing/2014/main" id="{60C5F29F-98BD-4B36-8598-947F935944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7648" y="3017520"/>
            <a:ext cx="3174352" cy="2926080"/>
          </a:xfrm>
          <a:prstGeom prst="rect">
            <a:avLst/>
          </a:prstGeom>
        </p:spPr>
      </p:pic>
      <p:pic>
        <p:nvPicPr>
          <p:cNvPr id="16" name="Picture 15" descr="Female veterinarian wearing a stethoscope bending over to examine a bearded dragon lizard. The iguana's next is stretched and it is looking up.">
            <a:extLst>
              <a:ext uri="{FF2B5EF4-FFF2-40B4-BE49-F238E27FC236}">
                <a16:creationId xmlns:a16="http://schemas.microsoft.com/office/drawing/2014/main" id="{C65A9AE5-ECA9-4CF3-B2C7-0261AF0EA60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094" y="1965960"/>
            <a:ext cx="2828259" cy="2103120"/>
          </a:xfrm>
          <a:prstGeom prst="rect">
            <a:avLst/>
          </a:prstGeom>
        </p:spPr>
      </p:pic>
      <p:pic>
        <p:nvPicPr>
          <p:cNvPr id="14" name="Picture 13" descr="Small, yellow bird standing on a digital scale with a veterinarian's hands on either side of the bird.">
            <a:extLst>
              <a:ext uri="{FF2B5EF4-FFF2-40B4-BE49-F238E27FC236}">
                <a16:creationId xmlns:a16="http://schemas.microsoft.com/office/drawing/2014/main" id="{575F50DA-F9A5-41B5-8A53-3E380A22349A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5132" y="2148840"/>
            <a:ext cx="2876535" cy="1920240"/>
          </a:xfrm>
          <a:prstGeom prst="rect">
            <a:avLst/>
          </a:prstGeom>
        </p:spPr>
      </p:pic>
      <p:pic>
        <p:nvPicPr>
          <p:cNvPr id="18" name="Picture 17" descr="A brown and white dog and a striped cat held in a veterinarian's hands. The veterinarian is wearing a stethoscope.">
            <a:extLst>
              <a:ext uri="{FF2B5EF4-FFF2-40B4-BE49-F238E27FC236}">
                <a16:creationId xmlns:a16="http://schemas.microsoft.com/office/drawing/2014/main" id="{B216D728-C761-4185-A935-F47B73229C4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3794" y="2468880"/>
            <a:ext cx="2221896" cy="32004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253C21-3BE0-4C74-AA25-D000131E9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7AE89-0CF1-4F85-B0D6-8C538C03FFD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0298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F0628-C79D-45DE-8048-A548561DBF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Contact Us for Assistance Getting Your Pet Across the Border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E85DAA-8D2E-4A17-B17D-758ABEC8CBD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err="1"/>
              <a:t>Teréza</a:t>
            </a:r>
            <a:r>
              <a:rPr lang="en-US" dirty="0"/>
              <a:t> Gonçalves </a:t>
            </a:r>
          </a:p>
          <a:p>
            <a:r>
              <a:rPr lang="en-US" dirty="0"/>
              <a:t>Windsor Veterinary Hospital</a:t>
            </a:r>
          </a:p>
          <a:p>
            <a:r>
              <a:rPr lang="en-US" dirty="0"/>
              <a:t>430 Boardman St.</a:t>
            </a:r>
            <a:br>
              <a:rPr lang="en-US" dirty="0"/>
            </a:br>
            <a:r>
              <a:rPr lang="en-US" dirty="0"/>
              <a:t>Windsor, ON N9A 6Z6</a:t>
            </a:r>
            <a:br>
              <a:rPr lang="en-US" dirty="0"/>
            </a:br>
            <a:r>
              <a:rPr lang="en-US" dirty="0"/>
              <a:t>CANADA</a:t>
            </a:r>
          </a:p>
          <a:p>
            <a:r>
              <a:rPr lang="en-US" dirty="0"/>
              <a:t>(519) 555-0134</a:t>
            </a:r>
          </a:p>
          <a:p>
            <a:r>
              <a:rPr lang="en-US" dirty="0"/>
              <a:t>t.goncalves@wvh.example.com</a:t>
            </a:r>
          </a:p>
        </p:txBody>
      </p:sp>
      <p:pic>
        <p:nvPicPr>
          <p:cNvPr id="9" name="Support_PPT_2_Running">
            <a:hlinkClick r:id="" action="ppaction://media"/>
            <a:extLst>
              <a:ext uri="{FF2B5EF4-FFF2-40B4-BE49-F238E27FC236}">
                <a16:creationId xmlns:a16="http://schemas.microsoft.com/office/drawing/2014/main" id="{F4EE76C1-5B6D-4DE5-9E2B-64202C8C1D19}"/>
              </a:ext>
            </a:extLst>
          </p:cNvPr>
          <p:cNvPicPr>
            <a:picLocks noGrp="1" noChangeAspect="1"/>
          </p:cNvPicPr>
          <p:nvPr>
            <p:ph sz="half" idx="2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72200" y="2541588"/>
            <a:ext cx="5181600" cy="2919412"/>
          </a:xfr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C935ED20-C71B-4AEF-9A13-3723B4DD7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10/4/2021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7ACC2C0B-4739-42B3-B783-11CCE3D03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Windsor Veterinary Hospital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033DF43-F468-4552-9260-CAB797600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7AE89-0CF1-4F85-B0D6-8C538C03FFD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298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9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BDB60-49A3-4C9E-B172-D82A3EBC2E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World-Class Veterinary </a:t>
            </a:r>
            <a:r>
              <a:rPr lang="en-US" dirty="0"/>
              <a:t>Hospital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DAEC59-3F64-4AA0-BD86-CB9E009D83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Qualified and friendly staff</a:t>
            </a:r>
          </a:p>
          <a:p>
            <a:pPr lvl="1"/>
            <a:r>
              <a:rPr lang="en-US" dirty="0"/>
              <a:t>Board-certified veterinarians</a:t>
            </a:r>
          </a:p>
          <a:p>
            <a:pPr lvl="1"/>
            <a:r>
              <a:rPr lang="en-US" dirty="0"/>
              <a:t>All technicians fully licensed</a:t>
            </a:r>
          </a:p>
          <a:p>
            <a:r>
              <a:rPr lang="en-US" dirty="0"/>
              <a:t>State-of-the-art facility</a:t>
            </a:r>
          </a:p>
          <a:p>
            <a:r>
              <a:rPr lang="en-US" dirty="0"/>
              <a:t>Comprehensive services</a:t>
            </a:r>
          </a:p>
          <a:p>
            <a:r>
              <a:rPr lang="en-US" dirty="0"/>
              <a:t>AAHA accredited</a:t>
            </a:r>
          </a:p>
          <a:p>
            <a:r>
              <a:rPr lang="en-US" dirty="0"/>
              <a:t>Flexible payment options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F6AE6B-ECDA-495C-83B6-B74489B0C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10/4/2021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6D9149-EC64-4C4B-ACA4-F3E3DE200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Windsor Veterinary Hospital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D267B1-2CC3-4E88-A9C1-07FC08DC7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7AE89-0CF1-4F85-B0D6-8C538C03FFD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340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8E80B-86EB-42D0-9675-02DED9DD80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Services</a:t>
            </a:r>
          </a:p>
        </p:txBody>
      </p:sp>
      <p:graphicFrame>
        <p:nvGraphicFramePr>
          <p:cNvPr id="5" name="Table Placeholder 4">
            <a:extLst>
              <a:ext uri="{FF2B5EF4-FFF2-40B4-BE49-F238E27FC236}">
                <a16:creationId xmlns:a16="http://schemas.microsoft.com/office/drawing/2014/main" id="{BA28E9D3-F796-4365-AC47-09B1E3B86041}"/>
              </a:ext>
            </a:extLst>
          </p:cNvPr>
          <p:cNvGraphicFramePr>
            <a:graphicFrameLocks noGrp="1"/>
          </p:cNvGraphicFramePr>
          <p:nvPr>
            <p:ph type="tbl" sz="quarter" idx="13"/>
            <p:extLst>
              <p:ext uri="{D42A27DB-BD31-4B8C-83A1-F6EECF244321}">
                <p14:modId xmlns:p14="http://schemas.microsoft.com/office/powerpoint/2010/main" val="3399910653"/>
              </p:ext>
            </p:extLst>
          </p:nvPr>
        </p:nvGraphicFramePr>
        <p:xfrm>
          <a:off x="1913255" y="914400"/>
          <a:ext cx="8365490" cy="5029200"/>
        </p:xfrm>
        <a:graphic>
          <a:graphicData uri="http://schemas.openxmlformats.org/drawingml/2006/table">
            <a:tbl>
              <a:tblPr firstRow="1">
                <a:tableStyleId>{EB344D84-9AFB-497E-A393-DC336BA19D2E}</a:tableStyleId>
              </a:tblPr>
              <a:tblGrid>
                <a:gridCol w="1188720">
                  <a:extLst>
                    <a:ext uri="{9D8B030D-6E8A-4147-A177-3AD203B41FA5}">
                      <a16:colId xmlns:a16="http://schemas.microsoft.com/office/drawing/2014/main" val="3469788336"/>
                    </a:ext>
                  </a:extLst>
                </a:gridCol>
                <a:gridCol w="3063240">
                  <a:extLst>
                    <a:ext uri="{9D8B030D-6E8A-4147-A177-3AD203B41FA5}">
                      <a16:colId xmlns:a16="http://schemas.microsoft.com/office/drawing/2014/main" val="284531084"/>
                    </a:ext>
                  </a:extLst>
                </a:gridCol>
                <a:gridCol w="4113530">
                  <a:extLst>
                    <a:ext uri="{9D8B030D-6E8A-4147-A177-3AD203B41FA5}">
                      <a16:colId xmlns:a16="http://schemas.microsoft.com/office/drawing/2014/main" val="21889654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Service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Details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56149418"/>
                  </a:ext>
                </a:extLst>
              </a:tr>
              <a:tr h="194553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anchor="ctr">
                    <a:lnB w="31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 dpi="0" rotWithShape="1"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Wellness Exams</a:t>
                      </a:r>
                    </a:p>
                  </a:txBody>
                  <a:tcPr anchor="ctr">
                    <a:lnB w="31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Vaccinations</a:t>
                      </a:r>
                    </a:p>
                    <a:p>
                      <a:r>
                        <a:rPr lang="en-US" sz="1800" dirty="0"/>
                        <a:t>Nutritional counseling</a:t>
                      </a:r>
                    </a:p>
                    <a:p>
                      <a:r>
                        <a:rPr lang="en-US" sz="1800" dirty="0"/>
                        <a:t>Flea, tick, and heartworm prevention</a:t>
                      </a:r>
                    </a:p>
                  </a:txBody>
                  <a:tcPr anchor="ctr">
                    <a:lnB w="31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1475008"/>
                  </a:ext>
                </a:extLst>
              </a:tr>
              <a:tr h="194553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anchor="ctr">
                    <a:lnT w="31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 dpi="0" rotWithShape="1"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Surgery</a:t>
                      </a:r>
                    </a:p>
                  </a:txBody>
                  <a:tcPr anchor="ctr">
                    <a:lnT w="31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Spay and neuter</a:t>
                      </a:r>
                    </a:p>
                    <a:p>
                      <a:r>
                        <a:rPr lang="en-US" sz="1800" dirty="0"/>
                        <a:t>Foreign body removal</a:t>
                      </a:r>
                    </a:p>
                    <a:p>
                      <a:r>
                        <a:rPr lang="en-US" sz="1800" dirty="0"/>
                        <a:t>Trauma repair</a:t>
                      </a:r>
                    </a:p>
                  </a:txBody>
                  <a:tcPr anchor="ctr">
                    <a:lnT w="31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3393265"/>
                  </a:ext>
                </a:extLst>
              </a:tr>
              <a:tr h="194553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anchor="ctr">
                    <a:lnT w="31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 dpi="0" rotWithShape="1"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Diagnostic Imaging</a:t>
                      </a:r>
                    </a:p>
                  </a:txBody>
                  <a:tcPr anchor="ctr">
                    <a:lnT w="31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X-rays</a:t>
                      </a:r>
                    </a:p>
                    <a:p>
                      <a:r>
                        <a:rPr lang="en-US" sz="1800" dirty="0"/>
                        <a:t>CT and MRI scans</a:t>
                      </a:r>
                    </a:p>
                    <a:p>
                      <a:r>
                        <a:rPr lang="en-US" sz="1800" dirty="0"/>
                        <a:t>Ultrasounds</a:t>
                      </a:r>
                    </a:p>
                  </a:txBody>
                  <a:tcPr anchor="ctr">
                    <a:lnT w="31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86884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anchor="ctr">
                    <a:lnT w="31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 dpi="0" rotWithShape="1"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Microchipping</a:t>
                      </a:r>
                    </a:p>
                  </a:txBody>
                  <a:tcPr anchor="ctr">
                    <a:lnT w="31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Chip frequency is 134.2 kHz</a:t>
                      </a:r>
                    </a:p>
                  </a:txBody>
                  <a:tcPr anchor="ctr">
                    <a:lnT w="31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3081452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anchor="ctr">
                    <a:lnT w="31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blipFill dpi="0" rotWithShape="1"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Dental Care</a:t>
                      </a:r>
                    </a:p>
                  </a:txBody>
                  <a:tcPr anchor="ctr">
                    <a:lnT w="31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Preventative care</a:t>
                      </a:r>
                      <a:endParaRPr lang="en-US" sz="1800" dirty="0"/>
                    </a:p>
                    <a:p>
                      <a:r>
                        <a:rPr lang="en-US" sz="1800" dirty="0"/>
                        <a:t>Treatment of all oral problems</a:t>
                      </a:r>
                    </a:p>
                  </a:txBody>
                  <a:tcPr anchor="ctr">
                    <a:lnT w="31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881912629"/>
                  </a:ext>
                </a:extLst>
              </a:tr>
            </a:tbl>
          </a:graphicData>
        </a:graphic>
      </p:graphicFrame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F3BC6579-B1AA-4F98-B277-C19692DB3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10/4/2021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43F333ED-F24F-46A3-82AD-224FF13D5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Windsor Veterinary Hospital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C60E706-E8B5-49F5-B3BD-236A989F7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7AE89-0CF1-4F85-B0D6-8C538C03FFD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711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zoom/>
      </p:transition>
    </mc:Choice>
    <mc:Fallback xmlns="">
      <p:transition spd="slow">
        <p:zo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D120EC-B897-4FBF-A6B9-2ACD9C1D27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 of the Art Medical Equipment</a:t>
            </a:r>
          </a:p>
        </p:txBody>
      </p:sp>
      <p:pic>
        <p:nvPicPr>
          <p:cNvPr id="6" name="Content Placeholder 5" descr="View from above of veterinarian surgeons operating in an operating room.">
            <a:extLst>
              <a:ext uri="{FF2B5EF4-FFF2-40B4-BE49-F238E27FC236}">
                <a16:creationId xmlns:a16="http://schemas.microsoft.com/office/drawing/2014/main" id="{CC30C914-48AA-4DCB-A9C7-4F85EE4AE93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585" y="2277788"/>
            <a:ext cx="5178829" cy="34470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Content Placeholder 11" descr="Veterinarian standing next to an MRI scanner with a dog in the scanner.">
            <a:extLst>
              <a:ext uri="{FF2B5EF4-FFF2-40B4-BE49-F238E27FC236}">
                <a16:creationId xmlns:a16="http://schemas.microsoft.com/office/drawing/2014/main" id="{2BA1B44D-A3F4-4430-8A7F-91796F8D3B7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3585" y="2277788"/>
            <a:ext cx="5178829" cy="34470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Arrow: Left 2">
            <a:extLst>
              <a:ext uri="{FF2B5EF4-FFF2-40B4-BE49-F238E27FC236}">
                <a16:creationId xmlns:a16="http://schemas.microsoft.com/office/drawing/2014/main" id="{BEBD2D3E-4468-4A6A-BD83-CD420D92265A}"/>
              </a:ext>
            </a:extLst>
          </p:cNvPr>
          <p:cNvSpPr/>
          <p:nvPr/>
        </p:nvSpPr>
        <p:spPr>
          <a:xfrm rot="20700000">
            <a:off x="9723120" y="1957748"/>
            <a:ext cx="2468880" cy="640080"/>
          </a:xfrm>
          <a:prstGeom prst="leftArrow">
            <a:avLst>
              <a:gd name="adj1" fmla="val 50000"/>
              <a:gd name="adj2" fmla="val 116253"/>
            </a:avLst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Brand new MRI scanner</a:t>
            </a:r>
          </a:p>
        </p:txBody>
      </p:sp>
      <p:sp>
        <p:nvSpPr>
          <p:cNvPr id="7" name="Arrow: Left 6">
            <a:extLst>
              <a:ext uri="{FF2B5EF4-FFF2-40B4-BE49-F238E27FC236}">
                <a16:creationId xmlns:a16="http://schemas.microsoft.com/office/drawing/2014/main" id="{23DE19B9-EC6C-4E3B-AA6C-F9819D336507}"/>
              </a:ext>
            </a:extLst>
          </p:cNvPr>
          <p:cNvSpPr/>
          <p:nvPr/>
        </p:nvSpPr>
        <p:spPr>
          <a:xfrm rot="913711" flipH="1">
            <a:off x="-1" y="1957748"/>
            <a:ext cx="2468880" cy="640080"/>
          </a:xfrm>
          <a:prstGeom prst="leftArrow">
            <a:avLst>
              <a:gd name="adj1" fmla="val 50000"/>
              <a:gd name="adj2" fmla="val 116253"/>
            </a:avLst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Recently updated OR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F40F17-E187-430E-89A6-3A46BC71B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10/4/2021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CB286D-44DF-4BEE-B4C0-B5493A2883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Windsor Veterinary Hospital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A02D366D-9532-420E-96AD-81387A465F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7AE89-0CF1-4F85-B0D6-8C538C03FFD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677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FAD61-6668-4C16-B5A1-43A2207DBD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 Treat All Small Animals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E7C259-06F5-4C82-9B08-0B7EDB543B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10/4/2021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42D4DC-D17F-4BBE-AECF-803838A73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Windsor Veterinary Hospital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0204C9-8D72-49BF-A6B1-08034A73703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The only person who loves your pets more than we do is you.™</a:t>
            </a:r>
          </a:p>
        </p:txBody>
      </p:sp>
      <p:pic>
        <p:nvPicPr>
          <p:cNvPr id="12" name="Picture 11" descr="Seated man holding a hedgehog and a turtle with an iguana and a parakeet on his knees, a green lizard on his shoulders, and a bearded orange lizard on his head.">
            <a:extLst>
              <a:ext uri="{FF2B5EF4-FFF2-40B4-BE49-F238E27FC236}">
                <a16:creationId xmlns:a16="http://schemas.microsoft.com/office/drawing/2014/main" id="{60C5F29F-98BD-4B36-8598-947F935944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24542" y="2423160"/>
            <a:ext cx="2182368" cy="2011680"/>
          </a:xfrm>
          <a:prstGeom prst="rect">
            <a:avLst/>
          </a:prstGeom>
        </p:spPr>
      </p:pic>
      <p:pic>
        <p:nvPicPr>
          <p:cNvPr id="16" name="Picture 15" descr="Female veterinarian wearing a stethoscope bending over to examine a bearded dragon lizard. The iguana's next is stretched and it is looking up.">
            <a:extLst>
              <a:ext uri="{FF2B5EF4-FFF2-40B4-BE49-F238E27FC236}">
                <a16:creationId xmlns:a16="http://schemas.microsoft.com/office/drawing/2014/main" id="{C65A9AE5-ECA9-4CF3-B2C7-0261AF0EA60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56364" y="2423160"/>
            <a:ext cx="2705291" cy="2011680"/>
          </a:xfrm>
          <a:prstGeom prst="rect">
            <a:avLst/>
          </a:prstGeom>
        </p:spPr>
      </p:pic>
      <p:pic>
        <p:nvPicPr>
          <p:cNvPr id="14" name="Picture 13" descr="Small, yellow bird standing on a digital scale with a veterinarian's hands on either side of the bird.">
            <a:extLst>
              <a:ext uri="{FF2B5EF4-FFF2-40B4-BE49-F238E27FC236}">
                <a16:creationId xmlns:a16="http://schemas.microsoft.com/office/drawing/2014/main" id="{575F50DA-F9A5-41B5-8A53-3E380A22349A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84033" y="2423160"/>
            <a:ext cx="3013513" cy="2011680"/>
          </a:xfrm>
          <a:prstGeom prst="rect">
            <a:avLst/>
          </a:prstGeom>
        </p:spPr>
      </p:pic>
      <p:pic>
        <p:nvPicPr>
          <p:cNvPr id="18" name="Picture 17" descr="A brown and white dog and a striped cat held in a veterinarian's hands. The veterinarian is wearing a stethoscope.">
            <a:extLst>
              <a:ext uri="{FF2B5EF4-FFF2-40B4-BE49-F238E27FC236}">
                <a16:creationId xmlns:a16="http://schemas.microsoft.com/office/drawing/2014/main" id="{B216D728-C761-4185-A935-F47B73229C4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40789" y="2423160"/>
            <a:ext cx="1396616" cy="201168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B8483D-5E06-49AA-998C-604E06F1E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7AE89-0CF1-4F85-B0D6-8C538C03FFD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062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zoom/>
      </p:transition>
    </mc:Choice>
    <mc:Fallback xmlns="">
      <p:transition spd="slow">
        <p:zo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FAD61-6668-4C16-B5A1-43A2207DBD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 Treat All Small Animals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E7C259-06F5-4C82-9B08-0B7EDB543B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10/4/2021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42D4DC-D17F-4BBE-AECF-803838A73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Windsor Veterinary Hospital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0204C9-8D72-49BF-A6B1-08034A73703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The only person who loves your pets more than we do is you.™</a:t>
            </a:r>
          </a:p>
        </p:txBody>
      </p:sp>
      <p:pic>
        <p:nvPicPr>
          <p:cNvPr id="12" name="Picture 11" descr="Seated man holding a hedgehog and a turtle with an iguana and a parakeet on his knees, a green lizard on his shoulders, and a bearded orange lizard on his head.">
            <a:extLst>
              <a:ext uri="{FF2B5EF4-FFF2-40B4-BE49-F238E27FC236}">
                <a16:creationId xmlns:a16="http://schemas.microsoft.com/office/drawing/2014/main" id="{60C5F29F-98BD-4B36-8598-947F935944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2027" y="1600200"/>
            <a:ext cx="3967942" cy="3657600"/>
          </a:xfrm>
          <a:prstGeom prst="rect">
            <a:avLst/>
          </a:prstGeom>
        </p:spPr>
      </p:pic>
      <p:pic>
        <p:nvPicPr>
          <p:cNvPr id="16" name="Picture 15" descr="Female veterinarian wearing a stethoscope bending over to examine a bearded dragon lizard. The iguana's next is stretched and it is looking up.">
            <a:extLst>
              <a:ext uri="{FF2B5EF4-FFF2-40B4-BE49-F238E27FC236}">
                <a16:creationId xmlns:a16="http://schemas.microsoft.com/office/drawing/2014/main" id="{C65A9AE5-ECA9-4CF3-B2C7-0261AF0EA60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56364" y="2423160"/>
            <a:ext cx="2705291" cy="2011680"/>
          </a:xfrm>
          <a:prstGeom prst="rect">
            <a:avLst/>
          </a:prstGeom>
        </p:spPr>
      </p:pic>
      <p:pic>
        <p:nvPicPr>
          <p:cNvPr id="14" name="Picture 13" descr="Small, yellow bird standing on a digital scale with a veterinarian's hands on either side of the bird.">
            <a:extLst>
              <a:ext uri="{FF2B5EF4-FFF2-40B4-BE49-F238E27FC236}">
                <a16:creationId xmlns:a16="http://schemas.microsoft.com/office/drawing/2014/main" id="{575F50DA-F9A5-41B5-8A53-3E380A22349A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84033" y="2423160"/>
            <a:ext cx="3013513" cy="2011680"/>
          </a:xfrm>
          <a:prstGeom prst="rect">
            <a:avLst/>
          </a:prstGeom>
        </p:spPr>
      </p:pic>
      <p:pic>
        <p:nvPicPr>
          <p:cNvPr id="18" name="Picture 17" descr="A brown and white dog and a striped cat held in a veterinarian's hands. The veterinarian is wearing a stethoscope.">
            <a:extLst>
              <a:ext uri="{FF2B5EF4-FFF2-40B4-BE49-F238E27FC236}">
                <a16:creationId xmlns:a16="http://schemas.microsoft.com/office/drawing/2014/main" id="{B216D728-C761-4185-A935-F47B73229C4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40789" y="2423160"/>
            <a:ext cx="1396616" cy="201168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1B9929-DFCE-45FB-AD23-3F6158308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7AE89-0CF1-4F85-B0D6-8C538C03FFD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6370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FAD61-6668-4C16-B5A1-43A2207DBD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 Treat All Small Animals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E7C259-06F5-4C82-9B08-0B7EDB543B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10/4/2021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42D4DC-D17F-4BBE-AECF-803838A73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Windsor Veterinary Hospital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0204C9-8D72-49BF-A6B1-08034A73703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The only person who loves your pets more than we do is you.™</a:t>
            </a:r>
          </a:p>
        </p:txBody>
      </p:sp>
      <p:pic>
        <p:nvPicPr>
          <p:cNvPr id="12" name="Picture 11" descr="Seated man holding a hedgehog and a turtle with an iguana and a parakeet on his knees, a green lizard on his shoulders, and a bearded orange lizard on his head.">
            <a:extLst>
              <a:ext uri="{FF2B5EF4-FFF2-40B4-BE49-F238E27FC236}">
                <a16:creationId xmlns:a16="http://schemas.microsoft.com/office/drawing/2014/main" id="{60C5F29F-98BD-4B36-8598-947F935944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7648" y="3017520"/>
            <a:ext cx="3174352" cy="2926080"/>
          </a:xfrm>
          <a:prstGeom prst="rect">
            <a:avLst/>
          </a:prstGeom>
        </p:spPr>
      </p:pic>
      <p:pic>
        <p:nvPicPr>
          <p:cNvPr id="16" name="Picture 15" descr="Female veterinarian wearing a stethoscope bending over to examine a bearded dragon lizard. The iguana's next is stretched and it is looking up.">
            <a:extLst>
              <a:ext uri="{FF2B5EF4-FFF2-40B4-BE49-F238E27FC236}">
                <a16:creationId xmlns:a16="http://schemas.microsoft.com/office/drawing/2014/main" id="{C65A9AE5-ECA9-4CF3-B2C7-0261AF0EA60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6645" y="1600200"/>
            <a:ext cx="4918711" cy="3657600"/>
          </a:xfrm>
          <a:prstGeom prst="rect">
            <a:avLst/>
          </a:prstGeom>
        </p:spPr>
      </p:pic>
      <p:pic>
        <p:nvPicPr>
          <p:cNvPr id="14" name="Picture 13" descr="Small, yellow bird standing on a digital scale with a veterinarian's hands on either side of the bird.">
            <a:extLst>
              <a:ext uri="{FF2B5EF4-FFF2-40B4-BE49-F238E27FC236}">
                <a16:creationId xmlns:a16="http://schemas.microsoft.com/office/drawing/2014/main" id="{575F50DA-F9A5-41B5-8A53-3E380A22349A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84033" y="2423160"/>
            <a:ext cx="3013513" cy="2011680"/>
          </a:xfrm>
          <a:prstGeom prst="rect">
            <a:avLst/>
          </a:prstGeom>
        </p:spPr>
      </p:pic>
      <p:pic>
        <p:nvPicPr>
          <p:cNvPr id="18" name="Picture 17" descr="A brown and white dog and a striped cat held in a veterinarian's hands. The veterinarian is wearing a stethoscope.">
            <a:extLst>
              <a:ext uri="{FF2B5EF4-FFF2-40B4-BE49-F238E27FC236}">
                <a16:creationId xmlns:a16="http://schemas.microsoft.com/office/drawing/2014/main" id="{B216D728-C761-4185-A935-F47B73229C4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40789" y="2423160"/>
            <a:ext cx="1396616" cy="201168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C7349E-840D-4FBB-BA66-66BC23820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7AE89-0CF1-4F85-B0D6-8C538C03FFD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5604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FAD61-6668-4C16-B5A1-43A2207DBD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 Treat All Small Animals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E7C259-06F5-4C82-9B08-0B7EDB543B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10/4/2021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42D4DC-D17F-4BBE-AECF-803838A73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Windsor Veterinary Hospital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0204C9-8D72-49BF-A6B1-08034A73703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The only person who loves your pets more than we do is you.™</a:t>
            </a:r>
          </a:p>
        </p:txBody>
      </p:sp>
      <p:pic>
        <p:nvPicPr>
          <p:cNvPr id="12" name="Picture 11" descr="Seated man holding a hedgehog and a turtle with an iguana and a parakeet on his knees, a green lizard on his shoulders, and a bearded orange lizard on his head.">
            <a:extLst>
              <a:ext uri="{FF2B5EF4-FFF2-40B4-BE49-F238E27FC236}">
                <a16:creationId xmlns:a16="http://schemas.microsoft.com/office/drawing/2014/main" id="{60C5F29F-98BD-4B36-8598-947F935944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7648" y="3017520"/>
            <a:ext cx="3174352" cy="2926080"/>
          </a:xfrm>
          <a:prstGeom prst="rect">
            <a:avLst/>
          </a:prstGeom>
        </p:spPr>
      </p:pic>
      <p:pic>
        <p:nvPicPr>
          <p:cNvPr id="16" name="Picture 15" descr="Female veterinarian wearing a stethoscope bending over to examine a bearded dragon lizard. The iguana's next is stretched and it is looking up.">
            <a:extLst>
              <a:ext uri="{FF2B5EF4-FFF2-40B4-BE49-F238E27FC236}">
                <a16:creationId xmlns:a16="http://schemas.microsoft.com/office/drawing/2014/main" id="{C65A9AE5-ECA9-4CF3-B2C7-0261AF0EA60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094" y="1965960"/>
            <a:ext cx="2828259" cy="2103120"/>
          </a:xfrm>
          <a:prstGeom prst="rect">
            <a:avLst/>
          </a:prstGeom>
        </p:spPr>
      </p:pic>
      <p:pic>
        <p:nvPicPr>
          <p:cNvPr id="14" name="Picture 13" descr="Small, yellow bird standing on a digital scale with a veterinarian's hands on either side of the bird.">
            <a:extLst>
              <a:ext uri="{FF2B5EF4-FFF2-40B4-BE49-F238E27FC236}">
                <a16:creationId xmlns:a16="http://schemas.microsoft.com/office/drawing/2014/main" id="{575F50DA-F9A5-41B5-8A53-3E380A22349A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6443" y="1600200"/>
            <a:ext cx="5479115" cy="3657600"/>
          </a:xfrm>
          <a:prstGeom prst="rect">
            <a:avLst/>
          </a:prstGeom>
        </p:spPr>
      </p:pic>
      <p:pic>
        <p:nvPicPr>
          <p:cNvPr id="18" name="Picture 17" descr="A brown and white dog and a striped cat held in a veterinarian's hands. The veterinarian is wearing a stethoscope.">
            <a:extLst>
              <a:ext uri="{FF2B5EF4-FFF2-40B4-BE49-F238E27FC236}">
                <a16:creationId xmlns:a16="http://schemas.microsoft.com/office/drawing/2014/main" id="{B216D728-C761-4185-A935-F47B73229C4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40789" y="2423160"/>
            <a:ext cx="1396616" cy="201168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C1A10D-FA12-48BA-B214-762DC7A3F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7AE89-0CF1-4F85-B0D6-8C538C03FFD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9111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FAD61-6668-4C16-B5A1-43A2207DBD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 Treat All Small Animals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E7C259-06F5-4C82-9B08-0B7EDB543B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10/4/2021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42D4DC-D17F-4BBE-AECF-803838A73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Windsor Veterinary Hospital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0204C9-8D72-49BF-A6B1-08034A73703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The only person who loves your pets more than we do is you.™</a:t>
            </a:r>
          </a:p>
        </p:txBody>
      </p:sp>
      <p:pic>
        <p:nvPicPr>
          <p:cNvPr id="12" name="Picture 11" descr="Seated man holding a hedgehog and a turtle with an iguana and a parakeet on his knees, a green lizard on his shoulders, and a bearded orange lizard on his head.">
            <a:extLst>
              <a:ext uri="{FF2B5EF4-FFF2-40B4-BE49-F238E27FC236}">
                <a16:creationId xmlns:a16="http://schemas.microsoft.com/office/drawing/2014/main" id="{60C5F29F-98BD-4B36-8598-947F935944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7648" y="3017520"/>
            <a:ext cx="3174352" cy="2926080"/>
          </a:xfrm>
          <a:prstGeom prst="rect">
            <a:avLst/>
          </a:prstGeom>
        </p:spPr>
      </p:pic>
      <p:pic>
        <p:nvPicPr>
          <p:cNvPr id="16" name="Picture 15" descr="Female veterinarian wearing a stethoscope bending over to examine a bearded dragon lizard. The iguana's next is stretched and it is looking up.">
            <a:extLst>
              <a:ext uri="{FF2B5EF4-FFF2-40B4-BE49-F238E27FC236}">
                <a16:creationId xmlns:a16="http://schemas.microsoft.com/office/drawing/2014/main" id="{C65A9AE5-ECA9-4CF3-B2C7-0261AF0EA60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094" y="1965960"/>
            <a:ext cx="2828259" cy="2103120"/>
          </a:xfrm>
          <a:prstGeom prst="rect">
            <a:avLst/>
          </a:prstGeom>
        </p:spPr>
      </p:pic>
      <p:pic>
        <p:nvPicPr>
          <p:cNvPr id="14" name="Picture 13" descr="Small, yellow bird standing on a digital scale with a veterinarian's hands on either side of the bird.">
            <a:extLst>
              <a:ext uri="{FF2B5EF4-FFF2-40B4-BE49-F238E27FC236}">
                <a16:creationId xmlns:a16="http://schemas.microsoft.com/office/drawing/2014/main" id="{575F50DA-F9A5-41B5-8A53-3E380A22349A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5132" y="2148840"/>
            <a:ext cx="2876535" cy="1920240"/>
          </a:xfrm>
          <a:prstGeom prst="rect">
            <a:avLst/>
          </a:prstGeom>
        </p:spPr>
      </p:pic>
      <p:pic>
        <p:nvPicPr>
          <p:cNvPr id="18" name="Picture 17" descr="A brown and white dog and a striped cat held in a veterinarian's hands. The veterinarian is wearing a stethoscope.">
            <a:extLst>
              <a:ext uri="{FF2B5EF4-FFF2-40B4-BE49-F238E27FC236}">
                <a16:creationId xmlns:a16="http://schemas.microsoft.com/office/drawing/2014/main" id="{B216D728-C761-4185-A935-F47B73229C4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6345" y="1600200"/>
            <a:ext cx="2539310" cy="36576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4432CA-9D42-4317-9613-C8ED6E546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7AE89-0CF1-4F85-B0D6-8C538C03FFD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0552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Support_PPT_2_Them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Trebuchet MS">
      <a:majorFont>
        <a:latin typeface="Trebuchet MS" panose="020B0603020202020204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Support_PPT_2_Theme</Template>
  <TotalTime>2101</TotalTime>
  <Words>343</Words>
  <PresentationFormat>Widescreen</PresentationFormat>
  <Paragraphs>114</Paragraphs>
  <Slides>11</Slides>
  <Notes>11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Baskerville Old Face</vt:lpstr>
      <vt:lpstr>Calibri</vt:lpstr>
      <vt:lpstr>Trebuchet MS</vt:lpstr>
      <vt:lpstr>Support_PPT_2_Theme</vt:lpstr>
      <vt:lpstr>Windsor Veterinary Hospital</vt:lpstr>
      <vt:lpstr>World-Class Veterinary Hospital</vt:lpstr>
      <vt:lpstr>Our Services</vt:lpstr>
      <vt:lpstr>State of the Art Medical Equipment</vt:lpstr>
      <vt:lpstr>We Treat All Small Animals </vt:lpstr>
      <vt:lpstr>We Treat All Small Animals </vt:lpstr>
      <vt:lpstr>We Treat All Small Animals </vt:lpstr>
      <vt:lpstr>We Treat All Small Animals </vt:lpstr>
      <vt:lpstr>We Treat All Small Animals </vt:lpstr>
      <vt:lpstr>We Treat All Small Animals </vt:lpstr>
      <vt:lpstr>Contact Us for Assistance Getting Your Pet Across the Border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Windsor Veterinary Hospital</dc:title>
  <dc:creator>Your Name</dc:creator>
  <cp:keywords>© 2020 Cengage Learning.</cp:keywords>
  <dcterms:created xsi:type="dcterms:W3CDTF">2018-05-06T16:15:42Z</dcterms:created>
  <dcterms:modified xsi:type="dcterms:W3CDTF">2019-05-21T21:10:41Z</dcterms:modified>
</cp:coreProperties>
</file>